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2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3/2/20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d2l.org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Z57ZpvQovk4" TargetMode="External"/><Relationship Id="rId3" Type="http://schemas.openxmlformats.org/officeDocument/2006/relationships/hyperlink" Target="https://www.youtube.com/watch?v=q-9W2Bc9Z1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CAST 301   Chapter 7   Dr. Edwards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Sexual Abuse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61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and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600" b="1" i="1" u="sng" dirty="0" smtClean="0"/>
              <a:t>SELF CARE?!?!</a:t>
            </a:r>
          </a:p>
          <a:p>
            <a:endParaRPr lang="en-US" dirty="0"/>
          </a:p>
          <a:p>
            <a:r>
              <a:rPr lang="en-US" dirty="0" smtClean="0"/>
              <a:t>Child</a:t>
            </a:r>
            <a:r>
              <a:rPr lang="en-US" dirty="0" smtClean="0"/>
              <a:t>?</a:t>
            </a:r>
          </a:p>
          <a:p>
            <a:r>
              <a:rPr lang="en-US" dirty="0" smtClean="0"/>
              <a:t>Sexual?</a:t>
            </a:r>
          </a:p>
          <a:p>
            <a:r>
              <a:rPr lang="en-US" dirty="0" smtClean="0"/>
              <a:t>Abuse?</a:t>
            </a:r>
          </a:p>
          <a:p>
            <a:endParaRPr lang="en-US" dirty="0"/>
          </a:p>
          <a:p>
            <a:r>
              <a:rPr lang="en-US" dirty="0" smtClean="0"/>
              <a:t>Continuum of behavior involving context and past experience…</a:t>
            </a:r>
          </a:p>
          <a:p>
            <a:endParaRPr lang="en-US" dirty="0"/>
          </a:p>
          <a:p>
            <a:r>
              <a:rPr lang="en-US" dirty="0" smtClean="0"/>
              <a:t>Sexual exploitation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89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and Stats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Darkness to Light</a:t>
            </a:r>
          </a:p>
          <a:p>
            <a:pPr lvl="2"/>
            <a:r>
              <a:rPr lang="en-US" dirty="0">
                <a:hlinkClick r:id="rId2"/>
              </a:rPr>
              <a:t>https://www.d2l.org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Incidence and Prevalence</a:t>
            </a:r>
          </a:p>
          <a:p>
            <a:endParaRPr lang="en-US" dirty="0"/>
          </a:p>
          <a:p>
            <a:r>
              <a:rPr lang="en-US" dirty="0" smtClean="0"/>
              <a:t>Clinical populations</a:t>
            </a:r>
          </a:p>
          <a:p>
            <a:endParaRPr lang="en-US" dirty="0"/>
          </a:p>
          <a:p>
            <a:r>
              <a:rPr lang="en-US" dirty="0" smtClean="0"/>
              <a:t>Increasing or Decreasing?</a:t>
            </a:r>
          </a:p>
          <a:p>
            <a:endParaRPr lang="en-US" sz="900" dirty="0"/>
          </a:p>
          <a:p>
            <a:r>
              <a:rPr lang="en-US" sz="900" dirty="0"/>
              <a:t>https://</a:t>
            </a:r>
            <a:r>
              <a:rPr lang="en-US" sz="900" dirty="0" err="1"/>
              <a:t>video.search.yahoo.com</a:t>
            </a:r>
            <a:r>
              <a:rPr lang="en-US" sz="900" dirty="0"/>
              <a:t>/video/play;_</a:t>
            </a:r>
            <a:r>
              <a:rPr lang="en-US" sz="900" dirty="0" err="1"/>
              <a:t>ylt</a:t>
            </a:r>
            <a:r>
              <a:rPr lang="en-US" sz="900" dirty="0"/>
              <a:t>=A2KLqIIpvhVWG2AA3tMsnIlQ;_ylu=X3oDMTByNDY3bGRuBHNlYwNzcgRzbGsDdmlkBHZ0aWQDBGdwb3MDNQ--?p=</a:t>
            </a:r>
            <a:r>
              <a:rPr lang="en-US" sz="900" dirty="0" err="1"/>
              <a:t>child+sexual+abuse&amp;vid</a:t>
            </a:r>
            <a:r>
              <a:rPr lang="en-US" sz="900" dirty="0"/>
              <a:t>=a64a1386e09a9892ae850ca2e0fa0696&amp;turl=http%3A%2F%2Ftse4.mm.bing.net%2Fth%3Fid%3DWN.g7HFPkWgB9QYUaB606yeUg%26pid%3D15.1%26h%3D168%26w%3D300%26c%3D7%26rs%3D1&amp;rurl=https%3A%2F%2Fwww.youtube.com%2Fwatch%3Fv%3DMgqXvVqKIwc&amp;tit=Out+of+Darkness%2C+Into+Light%3A+Child+Sexual+Abuse+-+</a:t>
            </a:r>
            <a:r>
              <a:rPr lang="en-US" sz="900" dirty="0" err="1"/>
              <a:t>A+WLRN+Original+Production&amp;c</a:t>
            </a:r>
            <a:r>
              <a:rPr lang="en-US" sz="900" dirty="0"/>
              <a:t>=4&amp;h=168&amp;w=300&amp;l=1706&amp;sigr=11b1eku7m&amp;sigt=12cjl608v&amp;sigi=12lccrom8&amp;age=1336742254&amp;fr2=p%3As%2Cv%3Av&amp;fr=yhs-mozilla-001&amp;hsimp=yhs-001&amp;hspart=</a:t>
            </a:r>
            <a:r>
              <a:rPr lang="en-US" sz="900" dirty="0" err="1"/>
              <a:t>mozilla&amp;tt</a:t>
            </a:r>
            <a:r>
              <a:rPr lang="en-US" sz="900" dirty="0"/>
              <a:t>=b</a:t>
            </a:r>
          </a:p>
        </p:txBody>
      </p:sp>
    </p:spTree>
    <p:extLst>
      <p:ext uri="{BB962C8B-B14F-4D97-AF65-F5344CB8AC3E}">
        <p14:creationId xmlns:p14="http://schemas.microsoft.com/office/powerpoint/2010/main" val="325730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     S.A.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Perpetrators</a:t>
            </a:r>
          </a:p>
          <a:p>
            <a:pPr lvl="1"/>
            <a:r>
              <a:rPr lang="en-US" dirty="0" smtClean="0"/>
              <a:t>Grooming</a:t>
            </a:r>
          </a:p>
          <a:p>
            <a:r>
              <a:rPr lang="en-US" dirty="0" smtClean="0"/>
              <a:t>Victims</a:t>
            </a:r>
          </a:p>
          <a:p>
            <a:pPr lvl="1"/>
            <a:r>
              <a:rPr lang="en-US" dirty="0" smtClean="0"/>
              <a:t>Children with disabilities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659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Extrafamilial</a:t>
            </a:r>
            <a:r>
              <a:rPr lang="en-US" dirty="0" smtClean="0"/>
              <a:t>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Current research</a:t>
            </a:r>
          </a:p>
          <a:p>
            <a:pPr lvl="1"/>
            <a:r>
              <a:rPr lang="en-US" dirty="0" smtClean="0"/>
              <a:t>Church, day care, school/sports, </a:t>
            </a:r>
          </a:p>
          <a:p>
            <a:endParaRPr lang="en-US" dirty="0"/>
          </a:p>
          <a:p>
            <a:r>
              <a:rPr lang="en-US" dirty="0" smtClean="0"/>
              <a:t>Exploitation</a:t>
            </a:r>
          </a:p>
          <a:p>
            <a:pPr lvl="1"/>
            <a:r>
              <a:rPr lang="en-US" dirty="0" smtClean="0"/>
              <a:t>Porn, prostitution, trafficking,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4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5238750"/>
            <a:ext cx="6512511" cy="889000"/>
          </a:xfrm>
        </p:spPr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50723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Depression</a:t>
            </a:r>
          </a:p>
          <a:p>
            <a:r>
              <a:rPr lang="en-US" dirty="0" smtClean="0"/>
              <a:t>Self-destructive thinking and behavior</a:t>
            </a:r>
          </a:p>
          <a:p>
            <a:r>
              <a:rPr lang="en-US" dirty="0" smtClean="0"/>
              <a:t>Anxiety</a:t>
            </a:r>
          </a:p>
          <a:p>
            <a:pPr lvl="1"/>
            <a:r>
              <a:rPr lang="en-US" dirty="0" err="1" smtClean="0"/>
              <a:t>Hypervigilance</a:t>
            </a:r>
            <a:endParaRPr lang="en-US" dirty="0" smtClean="0"/>
          </a:p>
          <a:p>
            <a:r>
              <a:rPr lang="en-US" dirty="0" smtClean="0"/>
              <a:t>PTSD</a:t>
            </a:r>
          </a:p>
          <a:p>
            <a:r>
              <a:rPr lang="en-US" dirty="0" smtClean="0"/>
              <a:t>Disassociation</a:t>
            </a:r>
          </a:p>
          <a:p>
            <a:r>
              <a:rPr lang="en-US" dirty="0" smtClean="0"/>
              <a:t>Cognitive distortions</a:t>
            </a:r>
          </a:p>
          <a:p>
            <a:pPr lvl="1"/>
            <a:r>
              <a:rPr lang="en-US" dirty="0" smtClean="0"/>
              <a:t>Self-efficacy, attributions</a:t>
            </a:r>
          </a:p>
          <a:p>
            <a:r>
              <a:rPr lang="en-US" dirty="0" smtClean="0"/>
              <a:t>Social functioning</a:t>
            </a:r>
          </a:p>
          <a:p>
            <a:r>
              <a:rPr lang="en-US" dirty="0" smtClean="0"/>
              <a:t>Sexualized behavior</a:t>
            </a:r>
          </a:p>
          <a:p>
            <a:endParaRPr lang="en-US" dirty="0"/>
          </a:p>
          <a:p>
            <a:r>
              <a:rPr lang="en-US" dirty="0" smtClean="0"/>
              <a:t>Time?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7706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https://www.youtube.com/watch?v=</a:t>
            </a:r>
            <a:r>
              <a:rPr lang="en-US" dirty="0" smtClean="0">
                <a:hlinkClick r:id="rId2"/>
              </a:rPr>
              <a:t>Z57ZpvQovk4</a:t>
            </a:r>
            <a:endParaRPr lang="en-US" dirty="0" smtClean="0"/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https://www.youtube.com/watch?v=q-</a:t>
            </a:r>
            <a:r>
              <a:rPr lang="en-US" dirty="0" smtClean="0">
                <a:hlinkClick r:id="rId3"/>
              </a:rPr>
              <a:t>9W2Bc9Z1w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157630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950</TotalTime>
  <Words>316</Words>
  <Application>Microsoft Macintosh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Slipstream</vt:lpstr>
      <vt:lpstr>Sexual Abuse</vt:lpstr>
      <vt:lpstr>Definition and Stats</vt:lpstr>
      <vt:lpstr>Definition and Stats </vt:lpstr>
      <vt:lpstr>Part 2     S.A.</vt:lpstr>
      <vt:lpstr>Extrafamilial Factors</vt:lpstr>
      <vt:lpstr>Consequences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Sexual Abuse</dc:title>
  <dc:creator>Jeff Edwards</dc:creator>
  <cp:lastModifiedBy>Jeff</cp:lastModifiedBy>
  <cp:revision>17</cp:revision>
  <dcterms:created xsi:type="dcterms:W3CDTF">2015-10-08T00:46:02Z</dcterms:created>
  <dcterms:modified xsi:type="dcterms:W3CDTF">2020-03-02T14:06:12Z</dcterms:modified>
</cp:coreProperties>
</file>